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3" r:id="rId2"/>
    <p:sldId id="272" r:id="rId3"/>
    <p:sldId id="262" r:id="rId4"/>
    <p:sldId id="283" r:id="rId5"/>
    <p:sldId id="276" r:id="rId6"/>
    <p:sldId id="274" r:id="rId7"/>
    <p:sldId id="275" r:id="rId8"/>
    <p:sldId id="281" r:id="rId9"/>
    <p:sldId id="282" r:id="rId10"/>
    <p:sldId id="260" r:id="rId11"/>
    <p:sldId id="261" r:id="rId12"/>
    <p:sldId id="284" r:id="rId13"/>
    <p:sldId id="279" r:id="rId14"/>
    <p:sldId id="280" r:id="rId15"/>
    <p:sldId id="268" r:id="rId16"/>
    <p:sldId id="264" r:id="rId17"/>
    <p:sldId id="277" r:id="rId18"/>
    <p:sldId id="278" r:id="rId19"/>
    <p:sldId id="273" r:id="rId20"/>
    <p:sldId id="265" r:id="rId21"/>
    <p:sldId id="258" r:id="rId22"/>
    <p:sldId id="259" r:id="rId23"/>
    <p:sldId id="256" r:id="rId24"/>
    <p:sldId id="257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77777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BBD8C-7F7E-46B7-9DA5-432A45F73E93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6E4A7-D281-4199-9BBE-F7414C6F7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6E4A7-D281-4199-9BBE-F7414C6F700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91817-F4F6-4DE5-8E27-604265C3DAEE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0902-1ED4-4DEE-A9A6-3C6EB7132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molloy10@gmail.com" TargetMode="External"/><Relationship Id="rId2" Type="http://schemas.openxmlformats.org/officeDocument/2006/relationships/hyperlink" Target="https://www.linkedin.com/in/ruaidhri-molloy-62783b29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hyperlink" Target="https://github.com/RuMollo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play.google.com/store/apps/details?id=com.appteam15.team15" TargetMode="External"/><Relationship Id="rId7" Type="http://schemas.openxmlformats.org/officeDocument/2006/relationships/hyperlink" Target="https://twitter.com/Team15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VZIpY8b7hu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urolynq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guw2QcmWx04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cimit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mmersensing.com/product/consensyspro-softwar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sz9CIPGMH74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earskymd.com/lid-monitor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s://play.google.com/store/apps/details?id=com.deadballapp.deadbal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DeadballApp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gePWIHC8Yr4&amp;list=PLc_EXJBI4mSUqAX4tBQDFSVTO89Dp_t8z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Ff9G_mw0rU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JyXzUQRkn4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verisense.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Q42UWR3okr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3344291"/>
            <a:ext cx="4500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 smtClean="0"/>
              <a:t>Ruaidhri Molloy portfolio</a:t>
            </a:r>
            <a:endParaRPr lang="it-IT" sz="3200" b="0" dirty="0" smtClean="0"/>
          </a:p>
        </p:txBody>
      </p:sp>
      <p:sp>
        <p:nvSpPr>
          <p:cNvPr id="3" name="Rectangle 2"/>
          <p:cNvSpPr/>
          <p:nvPr/>
        </p:nvSpPr>
        <p:spPr>
          <a:xfrm>
            <a:off x="6143636" y="3714752"/>
            <a:ext cx="25717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Software Engineer</a:t>
            </a:r>
            <a:endParaRPr lang="it-IT" b="0" dirty="0" smtClean="0"/>
          </a:p>
          <a:p>
            <a:r>
              <a:rPr lang="it-IT" b="0" dirty="0" smtClean="0"/>
              <a:t>Dublin, Ireland</a:t>
            </a:r>
          </a:p>
          <a:p>
            <a:r>
              <a:rPr lang="it-IT" u="sng" dirty="0" smtClean="0">
                <a:hlinkClick r:id="rId2"/>
              </a:rPr>
              <a:t>Linkedin</a:t>
            </a:r>
            <a:endParaRPr lang="it-IT" b="0" dirty="0" smtClean="0"/>
          </a:p>
          <a:p>
            <a:r>
              <a:rPr lang="it-IT" u="sng" dirty="0" smtClean="0">
                <a:hlinkClick r:id="rId3"/>
              </a:rPr>
              <a:t>rmolloy10@gmail.com</a:t>
            </a:r>
            <a:endParaRPr lang="it-IT" b="0" dirty="0" smtClean="0"/>
          </a:p>
          <a:p>
            <a:r>
              <a:rPr lang="it-IT" u="sng" dirty="0" smtClean="0">
                <a:hlinkClick r:id="rId4"/>
              </a:rPr>
              <a:t>Github</a:t>
            </a:r>
          </a:p>
        </p:txBody>
      </p:sp>
      <p:pic>
        <p:nvPicPr>
          <p:cNvPr id="16385" name="Picture 1" descr="C:\Users\rmoll\OneDrive\Desktop\r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642918"/>
            <a:ext cx="2111372" cy="211137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785786" y="3070222"/>
            <a:ext cx="750099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4688681" y="4607727"/>
            <a:ext cx="2062178" cy="95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1214423"/>
            <a:ext cx="457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Team15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Personal Side Project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Android (Kotlin)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2019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dirty="0" smtClean="0">
                <a:solidFill>
                  <a:srgbClr val="4D4D4D"/>
                </a:solidFill>
              </a:rPr>
              <a:t>Gaelic football/hurling team builder app to share selection on game-day via social media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 </a:t>
            </a:r>
            <a:endParaRPr lang="en-US" dirty="0"/>
          </a:p>
        </p:txBody>
      </p:sp>
      <p:pic>
        <p:nvPicPr>
          <p:cNvPr id="5123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7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7" name="AutoShape 7" descr="Youtube Logo Vector Art, Icons, and Graphics for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838338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 descr="C:\Users\rmoll\OneDrive\Desktop\t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7718" y="5214950"/>
            <a:ext cx="1395720" cy="540000"/>
          </a:xfrm>
          <a:prstGeom prst="rect">
            <a:avLst/>
          </a:prstGeom>
          <a:noFill/>
        </p:spPr>
      </p:pic>
      <p:pic>
        <p:nvPicPr>
          <p:cNvPr id="12" name="Picture 2" descr="C:\Users\rmoll\OneDrive\Pictures\Team15\Team15_v2.0.0\Screenshot_20200206-20400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902" y="1214422"/>
            <a:ext cx="2571750" cy="45720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rmoll\OneDrive\Pictures\Team15\Team15_v2.0.0\Screenshot_20200206-205225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43654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150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1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151" name="Picture 7" descr="C:\Users\rmoll\OneDrive\Pictures\Team15\Team15_v2.0.0\Screenshot_20220812-1109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3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rmoll\OneDrive\Pictures\Team15\Team15_v2.0.0\Screenshot_20200206-2052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54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150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2861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151" name="Picture 7" descr="C:\Users\rmoll\OneDrive\Pictures\Team15\Team15_v2.0.0\Screenshot_20220812-110923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8613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rmoll\OneDrive\Desktop\00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1935" y="2122725"/>
            <a:ext cx="4890431" cy="2817507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28596" y="1214422"/>
            <a:ext cx="350046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LID Monitor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(Java)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2018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Contributor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dirty="0" smtClean="0">
                <a:solidFill>
                  <a:srgbClr val="4D4D4D"/>
                </a:solidFill>
              </a:rPr>
              <a:t>App to measure </a:t>
            </a:r>
            <a:r>
              <a:rPr lang="en-US" sz="1600" dirty="0">
                <a:solidFill>
                  <a:srgbClr val="4D4D4D"/>
                </a:solidFill>
              </a:rPr>
              <a:t>the emotional </a:t>
            </a:r>
            <a:r>
              <a:rPr lang="en-US" sz="1600" dirty="0" smtClean="0">
                <a:solidFill>
                  <a:srgbClr val="4D4D4D"/>
                </a:solidFill>
              </a:rPr>
              <a:t>response of a group of </a:t>
            </a:r>
            <a:r>
              <a:rPr lang="en-US" sz="1600" dirty="0">
                <a:solidFill>
                  <a:srgbClr val="4D4D4D"/>
                </a:solidFill>
              </a:rPr>
              <a:t>up to 45+ people </a:t>
            </a:r>
            <a:r>
              <a:rPr lang="en-US" sz="1600" dirty="0" smtClean="0">
                <a:solidFill>
                  <a:srgbClr val="4D4D4D"/>
                </a:solidFill>
              </a:rPr>
              <a:t>simultaneously through use of GSR and PPG sensor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596" y="1201151"/>
            <a:ext cx="2056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NeuroLynQ</a:t>
            </a:r>
          </a:p>
        </p:txBody>
      </p:sp>
      <p:pic>
        <p:nvPicPr>
          <p:cNvPr id="1126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838338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moll\OneDrive\Desktop\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282" y="404889"/>
            <a:ext cx="5508996" cy="304782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2" descr="C:\Users\rmoll\OneDrive\Desktop\02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8728" y="2222835"/>
            <a:ext cx="5504412" cy="298383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C:\Users\rmoll\OneDrive\Desktop\03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500430" y="3746843"/>
            <a:ext cx="5384752" cy="27219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1214422"/>
            <a:ext cx="350046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LID Monitor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(Java)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2017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Co-Lead Developer</a:t>
            </a:r>
          </a:p>
          <a:p>
            <a:pPr marL="0" lvl="2"/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IE" sz="1600" dirty="0" smtClean="0">
                <a:solidFill>
                  <a:srgbClr val="4D4D4D"/>
                </a:solidFill>
              </a:rPr>
              <a:t>App to assist clinicians with implant of a Cardiac Resynchronization Therapy (CRT) device and with periodic therapy titration using a single ECG sensor.</a:t>
            </a:r>
            <a:endParaRPr lang="en-US" sz="1600" dirty="0" smtClean="0">
              <a:solidFill>
                <a:srgbClr val="4D4D4D"/>
              </a:solidFill>
            </a:endParaRPr>
          </a:p>
          <a:p>
            <a:endParaRPr lang="en-US" sz="1600" dirty="0" smtClean="0">
              <a:solidFill>
                <a:srgbClr val="4D4D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201151"/>
            <a:ext cx="2648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Fusion – CIMIT</a:t>
            </a:r>
          </a:p>
        </p:txBody>
      </p:sp>
      <p:pic>
        <p:nvPicPr>
          <p:cNvPr id="1126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C:\Users\rmoll\OneDrive\Desktop\0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2143116"/>
            <a:ext cx="4944752" cy="2857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moll\OneDrive\Desktop\0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172912" cy="33575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" name="Picture 2" descr="C:\Users\rmoll\Downloads\ECG_LL_RA_24bi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143248"/>
            <a:ext cx="6350045" cy="357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rmoll\OneDrive\Desktop\00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1935" y="2122725"/>
            <a:ext cx="4890431" cy="2817507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28596" y="1214422"/>
            <a:ext cx="350046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LID Monitor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(Java)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2016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Contributor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dirty="0" smtClean="0">
                <a:solidFill>
                  <a:srgbClr val="4D4D4D"/>
                </a:solidFill>
              </a:rPr>
              <a:t>All-in-one </a:t>
            </a:r>
            <a:r>
              <a:rPr lang="en-US" sz="1600" dirty="0" smtClean="0">
                <a:solidFill>
                  <a:srgbClr val="4D4D4D"/>
                </a:solidFill>
              </a:rPr>
              <a:t>multi Shimmer sensor management software supporting firmware updates, configuration, data collection, storage and processing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201151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Consensys</a:t>
            </a:r>
          </a:p>
        </p:txBody>
      </p:sp>
      <p:pic>
        <p:nvPicPr>
          <p:cNvPr id="1126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838338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moll\OneDrive\Desktop\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282" y="341862"/>
            <a:ext cx="5508996" cy="3173879"/>
          </a:xfrm>
          <a:prstGeom prst="rect">
            <a:avLst/>
          </a:prstGeom>
          <a:noFill/>
        </p:spPr>
      </p:pic>
      <p:pic>
        <p:nvPicPr>
          <p:cNvPr id="4" name="Picture 2" descr="C:\Users\rmoll\OneDrive\Desktop\02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8728" y="2129133"/>
            <a:ext cx="5504412" cy="3171238"/>
          </a:xfrm>
          <a:prstGeom prst="rect">
            <a:avLst/>
          </a:prstGeom>
          <a:noFill/>
        </p:spPr>
      </p:pic>
      <p:pic>
        <p:nvPicPr>
          <p:cNvPr id="5" name="Picture 2" descr="C:\Users\rmoll\OneDrive\Desktop\03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500430" y="3554627"/>
            <a:ext cx="5384752" cy="31063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rmoll\OneDrive\Desktop\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5" y="2071679"/>
            <a:ext cx="4890431" cy="29196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28596" y="1214422"/>
            <a:ext cx="350046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LID Monitor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(Java)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2015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Co-Lead Developer</a:t>
            </a:r>
          </a:p>
          <a:p>
            <a:pPr fontAlgn="base"/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 smtClean="0">
                <a:solidFill>
                  <a:srgbClr val="4D4D4D"/>
                </a:solidFill>
              </a:rPr>
              <a:t>App to </a:t>
            </a:r>
            <a:r>
              <a:rPr lang="en-IE" sz="1600" dirty="0" smtClean="0">
                <a:solidFill>
                  <a:srgbClr val="4D4D4D"/>
                </a:solidFill>
              </a:rPr>
              <a:t>monitor the side effects of medication for Parkinson’s sufferers using six IMU sensors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201151"/>
            <a:ext cx="390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LID Monitor - ClearSky</a:t>
            </a:r>
          </a:p>
        </p:txBody>
      </p:sp>
      <p:pic>
        <p:nvPicPr>
          <p:cNvPr id="1126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1214423"/>
            <a:ext cx="4572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Deadball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Personal Side Project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Android (Kotlin)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2022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dirty="0" smtClean="0">
                <a:solidFill>
                  <a:srgbClr val="4D4D4D"/>
                </a:solidFill>
              </a:rPr>
              <a:t>Sports </a:t>
            </a:r>
            <a:r>
              <a:rPr lang="en-US" sz="1600" dirty="0">
                <a:solidFill>
                  <a:srgbClr val="4D4D4D"/>
                </a:solidFill>
              </a:rPr>
              <a:t>analytics app to create shot maps for players and teams to see what areas of the field need improvement</a:t>
            </a:r>
            <a:r>
              <a:rPr lang="en-US" sz="1600" dirty="0" smtClean="0">
                <a:solidFill>
                  <a:srgbClr val="4D4D4D"/>
                </a:solidFill>
              </a:rPr>
              <a:t>. Supports rugby, football, American football, gaelic </a:t>
            </a:r>
            <a:r>
              <a:rPr lang="en-US" sz="1600" dirty="0" smtClean="0">
                <a:solidFill>
                  <a:srgbClr val="4D4D4D"/>
                </a:solidFill>
              </a:rPr>
              <a:t>football and </a:t>
            </a:r>
            <a:r>
              <a:rPr lang="en-US" sz="1600" dirty="0" smtClean="0">
                <a:solidFill>
                  <a:srgbClr val="4D4D4D"/>
                </a:solidFill>
              </a:rPr>
              <a:t>hurling</a:t>
            </a:r>
          </a:p>
          <a:p>
            <a:endParaRPr lang="en-US" sz="1600" dirty="0" smtClean="0">
              <a:solidFill>
                <a:srgbClr val="4D4D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 </a:t>
            </a:r>
            <a:endParaRPr lang="en-US" dirty="0"/>
          </a:p>
        </p:txBody>
      </p:sp>
      <p:pic>
        <p:nvPicPr>
          <p:cNvPr id="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7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838338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 descr="C:\Users\rmoll\OneDrive\Desktop\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47718" y="5214950"/>
            <a:ext cx="1395720" cy="540000"/>
          </a:xfrm>
          <a:prstGeom prst="rect">
            <a:avLst/>
          </a:prstGeom>
          <a:noFill/>
        </p:spPr>
      </p:pic>
      <p:pic>
        <p:nvPicPr>
          <p:cNvPr id="8" name="Picture 2" descr="C:\Users\rmoll\OneDrive\Pictures\Team15\Team15_v2.0.0\Screenshot_20200206-204006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857902" y="1214422"/>
            <a:ext cx="2571750" cy="45720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moll\OneDrive\Desktop\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5508996" cy="3286148"/>
          </a:xfrm>
          <a:prstGeom prst="rect">
            <a:avLst/>
          </a:prstGeom>
          <a:noFill/>
        </p:spPr>
      </p:pic>
      <p:pic>
        <p:nvPicPr>
          <p:cNvPr id="4" name="Picture 2" descr="C:\Users\rmoll\OneDrive\Desktop\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071678"/>
            <a:ext cx="5504412" cy="3286148"/>
          </a:xfrm>
          <a:prstGeom prst="rect">
            <a:avLst/>
          </a:prstGeom>
          <a:noFill/>
        </p:spPr>
      </p:pic>
      <p:pic>
        <p:nvPicPr>
          <p:cNvPr id="5" name="Picture 2" descr="C:\Users\rmoll\OneDrive\Desktop\0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3500438"/>
            <a:ext cx="5384752" cy="3214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moll\Downloads\Shimmer 9DOF Android 3 Screens Layered.png"/>
          <p:cNvPicPr>
            <a:picLocks noChangeAspect="1" noChangeArrowheads="1"/>
          </p:cNvPicPr>
          <p:nvPr/>
        </p:nvPicPr>
        <p:blipFill>
          <a:blip r:embed="rId2"/>
          <a:srcRect l="5772" t="2341" r="6690" b="9859"/>
          <a:stretch>
            <a:fillRect/>
          </a:stretch>
        </p:blipFill>
        <p:spPr bwMode="auto">
          <a:xfrm>
            <a:off x="3917628" y="1357298"/>
            <a:ext cx="4940652" cy="407196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28596" y="1214422"/>
            <a:ext cx="350046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9DoF Calibration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Android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2015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>
                <a:solidFill>
                  <a:srgbClr val="4D4D4D"/>
                </a:solidFill>
              </a:rPr>
              <a:t>A</a:t>
            </a:r>
            <a:r>
              <a:rPr lang="en-US" sz="1600" dirty="0" smtClean="0">
                <a:solidFill>
                  <a:srgbClr val="4D4D4D"/>
                </a:solidFill>
              </a:rPr>
              <a:t>utomated </a:t>
            </a:r>
            <a:r>
              <a:rPr lang="en-US" sz="1600" dirty="0">
                <a:solidFill>
                  <a:srgbClr val="4D4D4D"/>
                </a:solidFill>
              </a:rPr>
              <a:t>procedure for calculating the calibration parameters for a tri-axial accelerometer, gyroscope and magnetometer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 </a:t>
            </a:r>
            <a:endParaRPr lang="en-US" dirty="0"/>
          </a:p>
        </p:txBody>
      </p:sp>
      <p:pic>
        <p:nvPicPr>
          <p:cNvPr id="7" name="Picture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28596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rmoll\Downloads\drive-download-20220830T104937Z-001\ShimmerImpact_Disconnec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016" y="994840"/>
            <a:ext cx="2792124" cy="4720176"/>
          </a:xfrm>
          <a:prstGeom prst="rect">
            <a:avLst/>
          </a:prstGeom>
          <a:noFill/>
        </p:spPr>
      </p:pic>
      <p:pic>
        <p:nvPicPr>
          <p:cNvPr id="4101" name="Picture 5" descr="C:\Users\rmoll\Downloads\drive-download-20220830T104937Z-001\ShimmerImpact_Strea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7594" y="994840"/>
            <a:ext cx="2792124" cy="472017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28596" y="1214422"/>
            <a:ext cx="350046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Shimmer Impact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Android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2014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 smtClean="0">
                <a:solidFill>
                  <a:srgbClr val="4D4D4D"/>
                </a:solidFill>
              </a:rPr>
              <a:t>App to record high impact events using the Shimmer3 200g accelerometer for tackle bag drills in sports such as rugby and </a:t>
            </a:r>
            <a:r>
              <a:rPr lang="en-US" sz="1600" dirty="0">
                <a:solidFill>
                  <a:srgbClr val="4D4D4D"/>
                </a:solidFill>
              </a:rPr>
              <a:t>A</a:t>
            </a:r>
            <a:r>
              <a:rPr lang="en-US" sz="1600" b="0" dirty="0" smtClean="0">
                <a:solidFill>
                  <a:srgbClr val="4D4D4D"/>
                </a:solidFill>
              </a:rPr>
              <a:t>merican football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moll\OneDrive\Desktop\ec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5" y="2071678"/>
            <a:ext cx="4857784" cy="291793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28596" y="1214422"/>
            <a:ext cx="35719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Shimmer ECG Demo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(LabVIEW)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2014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 smtClean="0">
                <a:solidFill>
                  <a:srgbClr val="4D4D4D"/>
                </a:solidFill>
              </a:rPr>
              <a:t>Marketing demo utilizing accelerometer, ECG, and respiration sensor with respective motion, heart rate and respiration rate algorithms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  <p:pic>
        <p:nvPicPr>
          <p:cNvPr id="8" name="Picture 9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28596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moll\Downloads\Shimmer Emotional Response (GSR+HR)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2071678"/>
            <a:ext cx="4857784" cy="292895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28596" y="1214422"/>
            <a:ext cx="35719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Shimmer GSR Demo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(LabVIEW)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2014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 smtClean="0">
                <a:solidFill>
                  <a:srgbClr val="4D4D4D"/>
                </a:solidFill>
              </a:rPr>
              <a:t>Marketing demo utilizing GSR and PPG sensor with PPG to heart rate algorithm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rmoll\OneDrive\Desktop\gau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2116334"/>
            <a:ext cx="4857784" cy="281286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28596" y="1214422"/>
            <a:ext cx="35719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Shimmer GSR Demo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(LabVIEW)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2014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 smtClean="0">
                <a:solidFill>
                  <a:srgbClr val="4D4D4D"/>
                </a:solidFill>
              </a:rPr>
              <a:t>Marketing demo utilizing the strain gauge sensor to see </a:t>
            </a:r>
            <a:r>
              <a:rPr lang="en-US" sz="1600" b="0" smtClean="0">
                <a:solidFill>
                  <a:srgbClr val="4D4D4D"/>
                </a:solidFill>
              </a:rPr>
              <a:t>who </a:t>
            </a:r>
            <a:r>
              <a:rPr lang="en-US" sz="1600" b="0" smtClean="0">
                <a:solidFill>
                  <a:srgbClr val="4D4D4D"/>
                </a:solidFill>
              </a:rPr>
              <a:t>has </a:t>
            </a:r>
            <a:r>
              <a:rPr lang="en-US" sz="1600" b="0" dirty="0" smtClean="0">
                <a:solidFill>
                  <a:srgbClr val="4D4D4D"/>
                </a:solidFill>
              </a:rPr>
              <a:t>the strongest grip strength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3334" y="1201151"/>
            <a:ext cx="5005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 smtClean="0"/>
              <a:t>Shimmer Strain Gauge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2861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5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86116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Picture 7" descr="C:\Users\rmoll\OneDrive\Pictures\Team15\Team15_v2.0.0\Screenshot_20220812-110923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43636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2861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86116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7" descr="C:\Users\rmoll\OneDrive\Pictures\Team15\Team15_v2.0.0\Screenshot_20220812-110923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43636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2861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1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86116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2" name="Picture 7" descr="C:\Users\rmoll\OneDrive\Pictures\Team15\Team15_v2.0.0\Screenshot_20220812-110923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43636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1214423"/>
            <a:ext cx="457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Daily Doozy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Personal Side Project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Android (Kotlin)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2022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Sole Developer – From Scratch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dirty="0" smtClean="0">
                <a:solidFill>
                  <a:srgbClr val="4D4D4D"/>
                </a:solidFill>
              </a:rPr>
              <a:t>Multi-choice trivia app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 </a:t>
            </a:r>
            <a:endParaRPr lang="en-US" dirty="0"/>
          </a:p>
        </p:txBody>
      </p:sp>
      <p:pic>
        <p:nvPicPr>
          <p:cNvPr id="8" name="Picture 2" descr="C:\Users\rmoll\OneDrive\Pictures\Team15\Team15_v2.0.0\Screenshot_20200206-20400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57902" y="1214422"/>
            <a:ext cx="2571750" cy="45720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C:\Users\rmoll\OneDrive\Pictures\Team15\Team15_v2.0.0\Screenshot_20200206-205225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43654" y="1143016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3" name="Picture 6" descr="C:\Users\rmoll\OneDrive\Pictures\Team15\Team15_v2.0.0\Screenshot_20200206-204336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2861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Picture 7" descr="C:\Users\rmoll\OneDrive\Pictures\Team15\Team15_v2.0.0\Screenshot_20220812-110923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86134" y="1142984"/>
            <a:ext cx="2571750" cy="4572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1214422"/>
            <a:ext cx="35004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LID Monitor</a:t>
            </a:r>
          </a:p>
          <a:p>
            <a:endParaRPr lang="en-US" sz="2400" b="0" u="sng" dirty="0" smtClean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dirty="0">
                <a:solidFill>
                  <a:srgbClr val="4D4D4D"/>
                </a:solidFill>
              </a:rPr>
              <a:t> </a:t>
            </a:r>
            <a:r>
              <a:rPr lang="en-US" sz="1600" b="1" dirty="0" smtClean="0">
                <a:solidFill>
                  <a:srgbClr val="4D4D4D"/>
                </a:solidFill>
              </a:rPr>
              <a:t>Developed at: </a:t>
            </a:r>
            <a:r>
              <a:rPr lang="en-US" sz="1600" dirty="0" smtClean="0">
                <a:solidFill>
                  <a:srgbClr val="4D4D4D"/>
                </a:solidFill>
              </a:rPr>
              <a:t>Shimmer Research</a:t>
            </a:r>
            <a:endParaRPr lang="en-US" sz="1600" b="1" dirty="0" smtClean="0">
              <a:solidFill>
                <a:srgbClr val="4D4D4D"/>
              </a:solidFill>
            </a:endParaRP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Platform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Windows (Java)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Date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2019-2022</a:t>
            </a:r>
          </a:p>
          <a:p>
            <a:pPr fontAlgn="base"/>
            <a:endParaRPr lang="en-US" sz="1600" dirty="0">
              <a:solidFill>
                <a:srgbClr val="4D4D4D"/>
              </a:solidFill>
            </a:endParaRPr>
          </a:p>
          <a:p>
            <a:pPr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4D4D4D"/>
                </a:solidFill>
              </a:rPr>
              <a:t> Role</a:t>
            </a:r>
            <a:r>
              <a:rPr lang="en-US" sz="1600" dirty="0">
                <a:solidFill>
                  <a:srgbClr val="4D4D4D"/>
                </a:solidFill>
              </a:rPr>
              <a:t>: </a:t>
            </a:r>
            <a:r>
              <a:rPr lang="en-US" sz="1600" dirty="0" smtClean="0">
                <a:solidFill>
                  <a:srgbClr val="4D4D4D"/>
                </a:solidFill>
              </a:rPr>
              <a:t>Contributor (Cloud)</a:t>
            </a:r>
            <a:endParaRPr lang="en-US" sz="1600" dirty="0">
              <a:solidFill>
                <a:srgbClr val="4D4D4D"/>
              </a:solidFill>
            </a:endParaRPr>
          </a:p>
          <a:p>
            <a:r>
              <a:rPr lang="en-US" sz="1600" b="0" dirty="0" smtClean="0">
                <a:solidFill>
                  <a:srgbClr val="4D4D4D"/>
                </a:solidFill>
              </a:rPr>
              <a:t/>
            </a:r>
            <a:br>
              <a:rPr lang="en-US" sz="1600" b="0" dirty="0" smtClean="0">
                <a:solidFill>
                  <a:srgbClr val="4D4D4D"/>
                </a:solidFill>
              </a:rPr>
            </a:br>
            <a:r>
              <a:rPr lang="en-US" sz="1600" b="0" dirty="0">
                <a:solidFill>
                  <a:srgbClr val="4D4D4D"/>
                </a:solidFill>
              </a:rPr>
              <a:t>W</a:t>
            </a:r>
            <a:r>
              <a:rPr lang="en-US" sz="1600" dirty="0" smtClean="0">
                <a:solidFill>
                  <a:srgbClr val="4D4D4D"/>
                </a:solidFill>
              </a:rPr>
              <a:t>earable </a:t>
            </a:r>
            <a:r>
              <a:rPr lang="en-US" sz="1600" dirty="0">
                <a:solidFill>
                  <a:srgbClr val="4D4D4D"/>
                </a:solidFill>
              </a:rPr>
              <a:t>sensing platform designed specifically for clinical trials</a:t>
            </a:r>
            <a:endParaRPr lang="en-US" sz="1600" dirty="0" smtClean="0">
              <a:solidFill>
                <a:srgbClr val="4D4D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201151"/>
            <a:ext cx="1781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Verisense</a:t>
            </a:r>
          </a:p>
        </p:txBody>
      </p:sp>
      <p:pic>
        <p:nvPicPr>
          <p:cNvPr id="1126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214950"/>
            <a:ext cx="139572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838338" y="5214950"/>
            <a:ext cx="139535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 descr="C:\Users\rmoll\OneDrive\Desktop\im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1643050"/>
            <a:ext cx="3649670" cy="364967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moll\OneDrive\Desktop\0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282" y="494276"/>
            <a:ext cx="5508996" cy="286905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2" descr="C:\Users\rmoll\OneDrive\Desktop\02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8728" y="2277460"/>
            <a:ext cx="5504412" cy="287458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C:\Users\rmoll\OneDrive\Desktop\03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500430" y="4006250"/>
            <a:ext cx="5384752" cy="22030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351</Words>
  <Application>Microsoft Office PowerPoint</Application>
  <PresentationFormat>On-screen Show (4:3)</PresentationFormat>
  <Paragraphs>147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Ruaidhri Molloy</dc:creator>
  <cp:lastModifiedBy>Ruaidhri Molloy</cp:lastModifiedBy>
  <cp:revision>46</cp:revision>
  <dcterms:created xsi:type="dcterms:W3CDTF">2022-08-30T10:45:17Z</dcterms:created>
  <dcterms:modified xsi:type="dcterms:W3CDTF">2022-09-01T09:17:15Z</dcterms:modified>
</cp:coreProperties>
</file>